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4" r:id="rId13"/>
    <p:sldId id="268" r:id="rId14"/>
    <p:sldId id="269" r:id="rId15"/>
    <p:sldId id="270" r:id="rId16"/>
    <p:sldId id="271" r:id="rId17"/>
    <p:sldId id="273" r:id="rId18"/>
    <p:sldId id="276" r:id="rId19"/>
  </p:sldIdLst>
  <p:sldSz cx="14630400" cy="8229600"/>
  <p:notesSz cx="8229600" cy="14630400"/>
  <p:embeddedFontLst>
    <p:embeddedFont>
      <p:font typeface="Tomorrow Semi Bold" panose="020B0604020202020204" charset="-120"/>
      <p:regular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B9508-02BB-4D8B-8DAF-CFF60EC9D945}" v="10" dt="2024-11-11T18:09:17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0BCB9508-02BB-4D8B-8DAF-CFF60EC9D945}"/>
    <pc:docChg chg="undo custSel delSld modSld">
      <pc:chgData name="Mikel Telo" userId="fe634e7b74a3d0f5" providerId="LiveId" clId="{0BCB9508-02BB-4D8B-8DAF-CFF60EC9D945}" dt="2024-11-11T20:25:30.700" v="4864" actId="20577"/>
      <pc:docMkLst>
        <pc:docMk/>
      </pc:docMkLst>
      <pc:sldChg chg="delSp modSp mod">
        <pc:chgData name="Mikel Telo" userId="fe634e7b74a3d0f5" providerId="LiveId" clId="{0BCB9508-02BB-4D8B-8DAF-CFF60EC9D945}" dt="2024-11-11T18:48:00.824" v="3397" actId="20577"/>
        <pc:sldMkLst>
          <pc:docMk/>
          <pc:sldMk cId="0" sldId="256"/>
        </pc:sldMkLst>
        <pc:spChg chg="mod">
          <ac:chgData name="Mikel Telo" userId="fe634e7b74a3d0f5" providerId="LiveId" clId="{0BCB9508-02BB-4D8B-8DAF-CFF60EC9D945}" dt="2024-11-11T18:48:00.824" v="3397" actId="20577"/>
          <ac:spMkLst>
            <pc:docMk/>
            <pc:sldMk cId="0" sldId="256"/>
            <ac:spMk id="3" creationId="{00000000-0000-0000-0000-000000000000}"/>
          </ac:spMkLst>
        </pc:spChg>
        <pc:spChg chg="del mod">
          <ac:chgData name="Mikel Telo" userId="fe634e7b74a3d0f5" providerId="LiveId" clId="{0BCB9508-02BB-4D8B-8DAF-CFF60EC9D945}" dt="2024-11-11T16:40:34.511" v="2" actId="478"/>
          <ac:spMkLst>
            <pc:docMk/>
            <pc:sldMk cId="0" sldId="256"/>
            <ac:spMk id="4" creationId="{00000000-0000-0000-0000-000000000000}"/>
          </ac:spMkLst>
        </pc:spChg>
      </pc:sldChg>
      <pc:sldChg chg="addSp modSp mod">
        <pc:chgData name="Mikel Telo" userId="fe634e7b74a3d0f5" providerId="LiveId" clId="{0BCB9508-02BB-4D8B-8DAF-CFF60EC9D945}" dt="2024-11-11T18:55:39.808" v="3450" actId="403"/>
        <pc:sldMkLst>
          <pc:docMk/>
          <pc:sldMk cId="0" sldId="257"/>
        </pc:sldMkLst>
        <pc:spChg chg="mod">
          <ac:chgData name="Mikel Telo" userId="fe634e7b74a3d0f5" providerId="LiveId" clId="{0BCB9508-02BB-4D8B-8DAF-CFF60EC9D945}" dt="2024-11-11T16:46:53.025" v="148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Mikel Telo" userId="fe634e7b74a3d0f5" providerId="LiveId" clId="{0BCB9508-02BB-4D8B-8DAF-CFF60EC9D945}" dt="2024-11-11T16:42:01.874" v="70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Mikel Telo" userId="fe634e7b74a3d0f5" providerId="LiveId" clId="{0BCB9508-02BB-4D8B-8DAF-CFF60EC9D945}" dt="2024-11-11T18:55:02.577" v="3448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0BCB9508-02BB-4D8B-8DAF-CFF60EC9D945}" dt="2024-11-11T16:44:25.230" v="104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ikel Telo" userId="fe634e7b74a3d0f5" providerId="LiveId" clId="{0BCB9508-02BB-4D8B-8DAF-CFF60EC9D945}" dt="2024-11-11T18:55:39.808" v="3450" actId="403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ikel Telo" userId="fe634e7b74a3d0f5" providerId="LiveId" clId="{0BCB9508-02BB-4D8B-8DAF-CFF60EC9D945}" dt="2024-11-11T16:45:36.597" v="121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ikel Telo" userId="fe634e7b74a3d0f5" providerId="LiveId" clId="{0BCB9508-02BB-4D8B-8DAF-CFF60EC9D945}" dt="2024-11-11T16:46:09.090" v="130" actId="20577"/>
          <ac:spMkLst>
            <pc:docMk/>
            <pc:sldMk cId="0" sldId="257"/>
            <ac:spMk id="15" creationId="{00000000-0000-0000-0000-000000000000}"/>
          </ac:spMkLst>
        </pc:spChg>
        <pc:spChg chg="add">
          <ac:chgData name="Mikel Telo" userId="fe634e7b74a3d0f5" providerId="LiveId" clId="{0BCB9508-02BB-4D8B-8DAF-CFF60EC9D945}" dt="2024-11-11T16:43:37.963" v="72"/>
          <ac:spMkLst>
            <pc:docMk/>
            <pc:sldMk cId="0" sldId="257"/>
            <ac:spMk id="16" creationId="{2E0D7234-F374-8C79-7E9A-DA53A229E0C5}"/>
          </ac:spMkLst>
        </pc:spChg>
        <pc:spChg chg="add">
          <ac:chgData name="Mikel Telo" userId="fe634e7b74a3d0f5" providerId="LiveId" clId="{0BCB9508-02BB-4D8B-8DAF-CFF60EC9D945}" dt="2024-11-11T16:43:44.201" v="73"/>
          <ac:spMkLst>
            <pc:docMk/>
            <pc:sldMk cId="0" sldId="257"/>
            <ac:spMk id="17" creationId="{8F3C6FB1-FBAE-C3DB-021C-75D0D5AA2667}"/>
          </ac:spMkLst>
        </pc:spChg>
        <pc:spChg chg="add">
          <ac:chgData name="Mikel Telo" userId="fe634e7b74a3d0f5" providerId="LiveId" clId="{0BCB9508-02BB-4D8B-8DAF-CFF60EC9D945}" dt="2024-11-11T16:43:55.057" v="84"/>
          <ac:spMkLst>
            <pc:docMk/>
            <pc:sldMk cId="0" sldId="257"/>
            <ac:spMk id="18" creationId="{5815BDC8-194B-E237-955B-19A38D069D2E}"/>
          </ac:spMkLst>
        </pc:spChg>
      </pc:sldChg>
      <pc:sldChg chg="addSp modSp mod">
        <pc:chgData name="Mikel Telo" userId="fe634e7b74a3d0f5" providerId="LiveId" clId="{0BCB9508-02BB-4D8B-8DAF-CFF60EC9D945}" dt="2024-11-11T18:19:28.545" v="3053" actId="20577"/>
        <pc:sldMkLst>
          <pc:docMk/>
          <pc:sldMk cId="0" sldId="258"/>
        </pc:sldMkLst>
        <pc:spChg chg="mod">
          <ac:chgData name="Mikel Telo" userId="fe634e7b74a3d0f5" providerId="LiveId" clId="{0BCB9508-02BB-4D8B-8DAF-CFF60EC9D945}" dt="2024-11-11T16:47:44.487" v="229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Mikel Telo" userId="fe634e7b74a3d0f5" providerId="LiveId" clId="{0BCB9508-02BB-4D8B-8DAF-CFF60EC9D945}" dt="2024-11-11T16:48:05.699" v="233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Mikel Telo" userId="fe634e7b74a3d0f5" providerId="LiveId" clId="{0BCB9508-02BB-4D8B-8DAF-CFF60EC9D945}" dt="2024-11-11T16:51:40.366" v="237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7:16.331" v="2711" actId="2057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7:25.879" v="2739" actId="2057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7:36.088" v="2780" actId="20577"/>
          <ac:spMkLst>
            <pc:docMk/>
            <pc:sldMk cId="0" sldId="258"/>
            <ac:spMk id="16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7:45.400" v="2802" actId="20577"/>
          <ac:spMkLst>
            <pc:docMk/>
            <pc:sldMk cId="0" sldId="258"/>
            <ac:spMk id="19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8:03.656" v="2867" actId="20577"/>
          <ac:spMkLst>
            <pc:docMk/>
            <pc:sldMk cId="0" sldId="258"/>
            <ac:spMk id="22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8:28.508" v="2874" actId="20577"/>
          <ac:spMkLst>
            <pc:docMk/>
            <pc:sldMk cId="0" sldId="258"/>
            <ac:spMk id="25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8:53.691" v="2938" actId="20577"/>
          <ac:spMkLst>
            <pc:docMk/>
            <pc:sldMk cId="0" sldId="258"/>
            <ac:spMk id="28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9:13.405" v="3007" actId="20577"/>
          <ac:spMkLst>
            <pc:docMk/>
            <pc:sldMk cId="0" sldId="258"/>
            <ac:spMk id="31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9:28.545" v="3053" actId="20577"/>
          <ac:spMkLst>
            <pc:docMk/>
            <pc:sldMk cId="0" sldId="258"/>
            <ac:spMk id="34" creationId="{00000000-0000-0000-0000-000000000000}"/>
          </ac:spMkLst>
        </pc:spChg>
        <pc:spChg chg="add mod">
          <ac:chgData name="Mikel Telo" userId="fe634e7b74a3d0f5" providerId="LiveId" clId="{0BCB9508-02BB-4D8B-8DAF-CFF60EC9D945}" dt="2024-11-11T16:59:48.464" v="374" actId="2711"/>
          <ac:spMkLst>
            <pc:docMk/>
            <pc:sldMk cId="0" sldId="258"/>
            <ac:spMk id="36" creationId="{DAF24837-9ED4-3F54-D938-F6AE476E3CB2}"/>
          </ac:spMkLst>
        </pc:spChg>
      </pc:sldChg>
      <pc:sldChg chg="modSp mod">
        <pc:chgData name="Mikel Telo" userId="fe634e7b74a3d0f5" providerId="LiveId" clId="{0BCB9508-02BB-4D8B-8DAF-CFF60EC9D945}" dt="2024-11-11T18:21:51.899" v="3245"/>
        <pc:sldMkLst>
          <pc:docMk/>
          <pc:sldMk cId="0" sldId="259"/>
        </pc:sldMkLst>
        <pc:spChg chg="mod">
          <ac:chgData name="Mikel Telo" userId="fe634e7b74a3d0f5" providerId="LiveId" clId="{0BCB9508-02BB-4D8B-8DAF-CFF60EC9D945}" dt="2024-11-11T17:01:36.807" v="431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0:11.855" v="3103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0:35.556" v="3123" actId="20577"/>
          <ac:spMkLst>
            <pc:docMk/>
            <pc:sldMk cId="0" sldId="259"/>
            <ac:spMk id="5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0:43.063" v="3147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0:49.858" v="3166" actId="20577"/>
          <ac:spMkLst>
            <pc:docMk/>
            <pc:sldMk cId="0" sldId="259"/>
            <ac:spMk id="7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0:55.038" v="3179" actId="20577"/>
          <ac:spMkLst>
            <pc:docMk/>
            <pc:sldMk cId="0" sldId="259"/>
            <ac:spMk id="8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1:26.925" v="3214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1:37.457" v="3240" actId="2057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1:43.324" v="324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1:45.274" v="3242"/>
          <ac:spMkLst>
            <pc:docMk/>
            <pc:sldMk cId="0" sldId="259"/>
            <ac:spMk id="13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1:47.753" v="3243"/>
          <ac:spMkLst>
            <pc:docMk/>
            <pc:sldMk cId="0" sldId="259"/>
            <ac:spMk id="15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1:49.895" v="3244"/>
          <ac:spMkLst>
            <pc:docMk/>
            <pc:sldMk cId="0" sldId="259"/>
            <ac:spMk id="16" creationId="{00000000-0000-0000-0000-000000000000}"/>
          </ac:spMkLst>
        </pc:spChg>
        <pc:spChg chg="mod">
          <ac:chgData name="Mikel Telo" userId="fe634e7b74a3d0f5" providerId="LiveId" clId="{0BCB9508-02BB-4D8B-8DAF-CFF60EC9D945}" dt="2024-11-11T18:21:51.899" v="3245"/>
          <ac:spMkLst>
            <pc:docMk/>
            <pc:sldMk cId="0" sldId="259"/>
            <ac:spMk id="17" creationId="{00000000-0000-0000-0000-000000000000}"/>
          </ac:spMkLst>
        </pc:spChg>
      </pc:sldChg>
      <pc:sldChg chg="modSp mod">
        <pc:chgData name="Mikel Telo" userId="fe634e7b74a3d0f5" providerId="LiveId" clId="{0BCB9508-02BB-4D8B-8DAF-CFF60EC9D945}" dt="2024-11-11T17:50:19.571" v="572" actId="1076"/>
        <pc:sldMkLst>
          <pc:docMk/>
          <pc:sldMk cId="0" sldId="260"/>
        </pc:sldMkLst>
        <pc:spChg chg="mod">
          <ac:chgData name="Mikel Telo" userId="fe634e7b74a3d0f5" providerId="LiveId" clId="{0BCB9508-02BB-4D8B-8DAF-CFF60EC9D945}" dt="2024-11-11T16:54:07.339" v="287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Mikel Telo" userId="fe634e7b74a3d0f5" providerId="LiveId" clId="{0BCB9508-02BB-4D8B-8DAF-CFF60EC9D945}" dt="2024-11-11T16:54:30.336" v="349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Mikel Telo" userId="fe634e7b74a3d0f5" providerId="LiveId" clId="{0BCB9508-02BB-4D8B-8DAF-CFF60EC9D945}" dt="2024-11-11T16:55:16.434" v="365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Mikel Telo" userId="fe634e7b74a3d0f5" providerId="LiveId" clId="{0BCB9508-02BB-4D8B-8DAF-CFF60EC9D945}" dt="2024-11-11T17:50:19.571" v="572" actId="1076"/>
          <ac:spMkLst>
            <pc:docMk/>
            <pc:sldMk cId="0" sldId="260"/>
            <ac:spMk id="8" creationId="{00000000-0000-0000-0000-000000000000}"/>
          </ac:spMkLst>
        </pc:spChg>
      </pc:sldChg>
      <pc:sldChg chg="modSp mod">
        <pc:chgData name="Mikel Telo" userId="fe634e7b74a3d0f5" providerId="LiveId" clId="{0BCB9508-02BB-4D8B-8DAF-CFF60EC9D945}" dt="2024-11-11T19:41:11.638" v="3591" actId="20577"/>
        <pc:sldMkLst>
          <pc:docMk/>
          <pc:sldMk cId="0" sldId="261"/>
        </pc:sldMkLst>
        <pc:spChg chg="mod">
          <ac:chgData name="Mikel Telo" userId="fe634e7b74a3d0f5" providerId="LiveId" clId="{0BCB9508-02BB-4D8B-8DAF-CFF60EC9D945}" dt="2024-11-11T17:51:37.154" v="602"/>
          <ac:spMkLst>
            <pc:docMk/>
            <pc:sldMk cId="0" sldId="261"/>
            <ac:spMk id="2" creationId="{00000000-0000-0000-0000-000000000000}"/>
          </ac:spMkLst>
        </pc:spChg>
        <pc:spChg chg="mod">
          <ac:chgData name="Mikel Telo" userId="fe634e7b74a3d0f5" providerId="LiveId" clId="{0BCB9508-02BB-4D8B-8DAF-CFF60EC9D945}" dt="2024-11-11T19:41:11.638" v="3591" actId="20577"/>
          <ac:spMkLst>
            <pc:docMk/>
            <pc:sldMk cId="0" sldId="261"/>
            <ac:spMk id="3" creationId="{00000000-0000-0000-0000-000000000000}"/>
          </ac:spMkLst>
        </pc:spChg>
        <pc:picChg chg="mod">
          <ac:chgData name="Mikel Telo" userId="fe634e7b74a3d0f5" providerId="LiveId" clId="{0BCB9508-02BB-4D8B-8DAF-CFF60EC9D945}" dt="2024-11-11T17:52:53.594" v="942" actId="14100"/>
          <ac:picMkLst>
            <pc:docMk/>
            <pc:sldMk cId="0" sldId="261"/>
            <ac:picMk id="4" creationId="{00000000-0000-0000-0000-000000000000}"/>
          </ac:picMkLst>
        </pc:picChg>
      </pc:sldChg>
      <pc:sldChg chg="addSp modSp mod">
        <pc:chgData name="Mikel Telo" userId="fe634e7b74a3d0f5" providerId="LiveId" clId="{0BCB9508-02BB-4D8B-8DAF-CFF60EC9D945}" dt="2024-11-11T18:30:44.771" v="3337" actId="1076"/>
        <pc:sldMkLst>
          <pc:docMk/>
          <pc:sldMk cId="0" sldId="262"/>
        </pc:sldMkLst>
        <pc:spChg chg="add mod">
          <ac:chgData name="Mikel Telo" userId="fe634e7b74a3d0f5" providerId="LiveId" clId="{0BCB9508-02BB-4D8B-8DAF-CFF60EC9D945}" dt="2024-11-11T18:29:32.406" v="3252" actId="1076"/>
          <ac:spMkLst>
            <pc:docMk/>
            <pc:sldMk cId="0" sldId="262"/>
            <ac:spMk id="3" creationId="{63146A38-45F2-69E0-06BD-424CC6E76760}"/>
          </ac:spMkLst>
        </pc:spChg>
        <pc:spChg chg="mod">
          <ac:chgData name="Mikel Telo" userId="fe634e7b74a3d0f5" providerId="LiveId" clId="{0BCB9508-02BB-4D8B-8DAF-CFF60EC9D945}" dt="2024-11-11T18:30:44.771" v="3337" actId="1076"/>
          <ac:spMkLst>
            <pc:docMk/>
            <pc:sldMk cId="0" sldId="262"/>
            <ac:spMk id="9" creationId="{93A84278-9E5B-E85F-7F69-0653B286DCAD}"/>
          </ac:spMkLst>
        </pc:spChg>
        <pc:spChg chg="mod">
          <ac:chgData name="Mikel Telo" userId="fe634e7b74a3d0f5" providerId="LiveId" clId="{0BCB9508-02BB-4D8B-8DAF-CFF60EC9D945}" dt="2024-11-11T18:30:40.717" v="3336" actId="1076"/>
          <ac:spMkLst>
            <pc:docMk/>
            <pc:sldMk cId="0" sldId="262"/>
            <ac:spMk id="11" creationId="{DD467EB5-608A-2589-565D-1E9006BE157B}"/>
          </ac:spMkLst>
        </pc:spChg>
      </pc:sldChg>
      <pc:sldChg chg="modSp del mod">
        <pc:chgData name="Mikel Telo" userId="fe634e7b74a3d0f5" providerId="LiveId" clId="{0BCB9508-02BB-4D8B-8DAF-CFF60EC9D945}" dt="2024-11-11T19:41:27.809" v="3592" actId="47"/>
        <pc:sldMkLst>
          <pc:docMk/>
          <pc:sldMk cId="0" sldId="263"/>
        </pc:sldMkLst>
        <pc:spChg chg="mod">
          <ac:chgData name="Mikel Telo" userId="fe634e7b74a3d0f5" providerId="LiveId" clId="{0BCB9508-02BB-4D8B-8DAF-CFF60EC9D945}" dt="2024-11-11T17:55:42.785" v="1041" actId="20577"/>
          <ac:spMkLst>
            <pc:docMk/>
            <pc:sldMk cId="0" sldId="263"/>
            <ac:spMk id="2" creationId="{00000000-0000-0000-0000-000000000000}"/>
          </ac:spMkLst>
        </pc:spChg>
        <pc:spChg chg="mod">
          <ac:chgData name="Mikel Telo" userId="fe634e7b74a3d0f5" providerId="LiveId" clId="{0BCB9508-02BB-4D8B-8DAF-CFF60EC9D945}" dt="2024-11-11T17:56:11.188" v="1042"/>
          <ac:spMkLst>
            <pc:docMk/>
            <pc:sldMk cId="0" sldId="263"/>
            <ac:spMk id="8" creationId="{91E8B6D8-4C04-9DA1-E2B8-DF9AD3CA9D01}"/>
          </ac:spMkLst>
        </pc:spChg>
      </pc:sldChg>
      <pc:sldChg chg="modSp mod">
        <pc:chgData name="Mikel Telo" userId="fe634e7b74a3d0f5" providerId="LiveId" clId="{0BCB9508-02BB-4D8B-8DAF-CFF60EC9D945}" dt="2024-11-11T17:58:06.447" v="1218" actId="20577"/>
        <pc:sldMkLst>
          <pc:docMk/>
          <pc:sldMk cId="0" sldId="264"/>
        </pc:sldMkLst>
        <pc:spChg chg="mod">
          <ac:chgData name="Mikel Telo" userId="fe634e7b74a3d0f5" providerId="LiveId" clId="{0BCB9508-02BB-4D8B-8DAF-CFF60EC9D945}" dt="2024-11-11T17:57:01.967" v="1128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Mikel Telo" userId="fe634e7b74a3d0f5" providerId="LiveId" clId="{0BCB9508-02BB-4D8B-8DAF-CFF60EC9D945}" dt="2024-11-11T17:58:06.447" v="1218" actId="20577"/>
          <ac:spMkLst>
            <pc:docMk/>
            <pc:sldMk cId="0" sldId="264"/>
            <ac:spMk id="13" creationId="{4DDB96BD-16BE-6EE2-3F1E-48907458321D}"/>
          </ac:spMkLst>
        </pc:spChg>
      </pc:sldChg>
      <pc:sldChg chg="addSp modSp mod">
        <pc:chgData name="Mikel Telo" userId="fe634e7b74a3d0f5" providerId="LiveId" clId="{0BCB9508-02BB-4D8B-8DAF-CFF60EC9D945}" dt="2024-11-11T17:59:50.334" v="1340"/>
        <pc:sldMkLst>
          <pc:docMk/>
          <pc:sldMk cId="0" sldId="265"/>
        </pc:sldMkLst>
        <pc:spChg chg="mod">
          <ac:chgData name="Mikel Telo" userId="fe634e7b74a3d0f5" providerId="LiveId" clId="{0BCB9508-02BB-4D8B-8DAF-CFF60EC9D945}" dt="2024-11-11T17:59:10.726" v="1260"/>
          <ac:spMkLst>
            <pc:docMk/>
            <pc:sldMk cId="0" sldId="265"/>
            <ac:spMk id="2" creationId="{00000000-0000-0000-0000-000000000000}"/>
          </ac:spMkLst>
        </pc:spChg>
        <pc:spChg chg="mod">
          <ac:chgData name="Mikel Telo" userId="fe634e7b74a3d0f5" providerId="LiveId" clId="{0BCB9508-02BB-4D8B-8DAF-CFF60EC9D945}" dt="2024-11-11T17:59:50.334" v="1340"/>
          <ac:spMkLst>
            <pc:docMk/>
            <pc:sldMk cId="0" sldId="265"/>
            <ac:spMk id="4" creationId="{00000000-0000-0000-0000-000000000000}"/>
          </ac:spMkLst>
        </pc:spChg>
        <pc:spChg chg="add">
          <ac:chgData name="Mikel Telo" userId="fe634e7b74a3d0f5" providerId="LiveId" clId="{0BCB9508-02BB-4D8B-8DAF-CFF60EC9D945}" dt="2024-11-11T17:59:38.252" v="1339"/>
          <ac:spMkLst>
            <pc:docMk/>
            <pc:sldMk cId="0" sldId="265"/>
            <ac:spMk id="5" creationId="{2BF9AB31-414D-E0FC-CF8B-A9ABFE78607F}"/>
          </ac:spMkLst>
        </pc:spChg>
      </pc:sldChg>
      <pc:sldChg chg="modSp mod">
        <pc:chgData name="Mikel Telo" userId="fe634e7b74a3d0f5" providerId="LiveId" clId="{0BCB9508-02BB-4D8B-8DAF-CFF60EC9D945}" dt="2024-11-11T18:01:14.591" v="1415" actId="20577"/>
        <pc:sldMkLst>
          <pc:docMk/>
          <pc:sldMk cId="0" sldId="266"/>
        </pc:sldMkLst>
        <pc:spChg chg="mod">
          <ac:chgData name="Mikel Telo" userId="fe634e7b74a3d0f5" providerId="LiveId" clId="{0BCB9508-02BB-4D8B-8DAF-CFF60EC9D945}" dt="2024-11-11T18:00:34.148" v="1402"/>
          <ac:spMkLst>
            <pc:docMk/>
            <pc:sldMk cId="0" sldId="266"/>
            <ac:spMk id="2" creationId="{00000000-0000-0000-0000-000000000000}"/>
          </ac:spMkLst>
        </pc:spChg>
        <pc:spChg chg="mod">
          <ac:chgData name="Mikel Telo" userId="fe634e7b74a3d0f5" providerId="LiveId" clId="{0BCB9508-02BB-4D8B-8DAF-CFF60EC9D945}" dt="2024-11-11T18:01:14.591" v="1415" actId="20577"/>
          <ac:spMkLst>
            <pc:docMk/>
            <pc:sldMk cId="0" sldId="266"/>
            <ac:spMk id="4" creationId="{00000000-0000-0000-0000-000000000000}"/>
          </ac:spMkLst>
        </pc:spChg>
      </pc:sldChg>
      <pc:sldChg chg="modSp mod">
        <pc:chgData name="Mikel Telo" userId="fe634e7b74a3d0f5" providerId="LiveId" clId="{0BCB9508-02BB-4D8B-8DAF-CFF60EC9D945}" dt="2024-11-11T18:02:35.899" v="1627" actId="20577"/>
        <pc:sldMkLst>
          <pc:docMk/>
          <pc:sldMk cId="0" sldId="267"/>
        </pc:sldMkLst>
        <pc:spChg chg="mod">
          <ac:chgData name="Mikel Telo" userId="fe634e7b74a3d0f5" providerId="LiveId" clId="{0BCB9508-02BB-4D8B-8DAF-CFF60EC9D945}" dt="2024-11-11T18:01:46.320" v="1485" actId="20577"/>
          <ac:spMkLst>
            <pc:docMk/>
            <pc:sldMk cId="0" sldId="267"/>
            <ac:spMk id="2" creationId="{00000000-0000-0000-0000-000000000000}"/>
          </ac:spMkLst>
        </pc:spChg>
        <pc:spChg chg="mod">
          <ac:chgData name="Mikel Telo" userId="fe634e7b74a3d0f5" providerId="LiveId" clId="{0BCB9508-02BB-4D8B-8DAF-CFF60EC9D945}" dt="2024-11-11T18:02:35.899" v="1627" actId="20577"/>
          <ac:spMkLst>
            <pc:docMk/>
            <pc:sldMk cId="0" sldId="267"/>
            <ac:spMk id="3" creationId="{00000000-0000-0000-0000-000000000000}"/>
          </ac:spMkLst>
        </pc:spChg>
      </pc:sldChg>
      <pc:sldChg chg="modSp mod">
        <pc:chgData name="Mikel Telo" userId="fe634e7b74a3d0f5" providerId="LiveId" clId="{0BCB9508-02BB-4D8B-8DAF-CFF60EC9D945}" dt="2024-11-11T18:07:53.477" v="2078" actId="20577"/>
        <pc:sldMkLst>
          <pc:docMk/>
          <pc:sldMk cId="0" sldId="268"/>
        </pc:sldMkLst>
        <pc:spChg chg="mod">
          <ac:chgData name="Mikel Telo" userId="fe634e7b74a3d0f5" providerId="LiveId" clId="{0BCB9508-02BB-4D8B-8DAF-CFF60EC9D945}" dt="2024-11-11T18:05:09.700" v="1903" actId="20577"/>
          <ac:spMkLst>
            <pc:docMk/>
            <pc:sldMk cId="0" sldId="268"/>
            <ac:spMk id="3" creationId="{00000000-0000-0000-0000-000000000000}"/>
          </ac:spMkLst>
        </pc:spChg>
        <pc:spChg chg="mod">
          <ac:chgData name="Mikel Telo" userId="fe634e7b74a3d0f5" providerId="LiveId" clId="{0BCB9508-02BB-4D8B-8DAF-CFF60EC9D945}" dt="2024-11-11T18:05:42.087" v="1947" actId="20577"/>
          <ac:spMkLst>
            <pc:docMk/>
            <pc:sldMk cId="0" sldId="268"/>
            <ac:spMk id="5" creationId="{00000000-0000-0000-0000-000000000000}"/>
          </ac:spMkLst>
        </pc:spChg>
        <pc:spChg chg="mod">
          <ac:chgData name="Mikel Telo" userId="fe634e7b74a3d0f5" providerId="LiveId" clId="{0BCB9508-02BB-4D8B-8DAF-CFF60EC9D945}" dt="2024-11-11T18:06:10.185" v="1958" actId="20577"/>
          <ac:spMkLst>
            <pc:docMk/>
            <pc:sldMk cId="0" sldId="268"/>
            <ac:spMk id="6" creationId="{00000000-0000-0000-0000-000000000000}"/>
          </ac:spMkLst>
        </pc:spChg>
        <pc:spChg chg="mod">
          <ac:chgData name="Mikel Telo" userId="fe634e7b74a3d0f5" providerId="LiveId" clId="{0BCB9508-02BB-4D8B-8DAF-CFF60EC9D945}" dt="2024-11-11T18:06:38.321" v="2003" actId="20577"/>
          <ac:spMkLst>
            <pc:docMk/>
            <pc:sldMk cId="0" sldId="268"/>
            <ac:spMk id="8" creationId="{00000000-0000-0000-0000-000000000000}"/>
          </ac:spMkLst>
        </pc:spChg>
        <pc:spChg chg="mod">
          <ac:chgData name="Mikel Telo" userId="fe634e7b74a3d0f5" providerId="LiveId" clId="{0BCB9508-02BB-4D8B-8DAF-CFF60EC9D945}" dt="2024-11-11T18:07:05.576" v="2013" actId="20577"/>
          <ac:spMkLst>
            <pc:docMk/>
            <pc:sldMk cId="0" sldId="268"/>
            <ac:spMk id="9" creationId="{00000000-0000-0000-0000-000000000000}"/>
          </ac:spMkLst>
        </pc:spChg>
        <pc:spChg chg="mod">
          <ac:chgData name="Mikel Telo" userId="fe634e7b74a3d0f5" providerId="LiveId" clId="{0BCB9508-02BB-4D8B-8DAF-CFF60EC9D945}" dt="2024-11-11T18:07:19.201" v="2060" actId="20577"/>
          <ac:spMkLst>
            <pc:docMk/>
            <pc:sldMk cId="0" sldId="268"/>
            <ac:spMk id="11" creationId="{00000000-0000-0000-0000-000000000000}"/>
          </ac:spMkLst>
        </pc:spChg>
        <pc:spChg chg="mod">
          <ac:chgData name="Mikel Telo" userId="fe634e7b74a3d0f5" providerId="LiveId" clId="{0BCB9508-02BB-4D8B-8DAF-CFF60EC9D945}" dt="2024-11-11T18:07:53.477" v="2078" actId="20577"/>
          <ac:spMkLst>
            <pc:docMk/>
            <pc:sldMk cId="0" sldId="268"/>
            <ac:spMk id="12" creationId="{00000000-0000-0000-0000-000000000000}"/>
          </ac:spMkLst>
        </pc:spChg>
      </pc:sldChg>
      <pc:sldChg chg="modSp mod">
        <pc:chgData name="Mikel Telo" userId="fe634e7b74a3d0f5" providerId="LiveId" clId="{0BCB9508-02BB-4D8B-8DAF-CFF60EC9D945}" dt="2024-11-11T18:08:34.977" v="2087" actId="14100"/>
        <pc:sldMkLst>
          <pc:docMk/>
          <pc:sldMk cId="0" sldId="269"/>
        </pc:sldMkLst>
        <pc:spChg chg="mod">
          <ac:chgData name="Mikel Telo" userId="fe634e7b74a3d0f5" providerId="LiveId" clId="{0BCB9508-02BB-4D8B-8DAF-CFF60EC9D945}" dt="2024-11-11T18:08:31.480" v="2086" actId="404"/>
          <ac:spMkLst>
            <pc:docMk/>
            <pc:sldMk cId="0" sldId="269"/>
            <ac:spMk id="3" creationId="{00000000-0000-0000-0000-000000000000}"/>
          </ac:spMkLst>
        </pc:spChg>
        <pc:picChg chg="mod">
          <ac:chgData name="Mikel Telo" userId="fe634e7b74a3d0f5" providerId="LiveId" clId="{0BCB9508-02BB-4D8B-8DAF-CFF60EC9D945}" dt="2024-11-11T18:08:34.977" v="2087" actId="14100"/>
          <ac:picMkLst>
            <pc:docMk/>
            <pc:sldMk cId="0" sldId="269"/>
            <ac:picMk id="5" creationId="{00000000-0000-0000-0000-000000000000}"/>
          </ac:picMkLst>
        </pc:picChg>
      </pc:sldChg>
      <pc:sldChg chg="addSp modSp del mod">
        <pc:chgData name="Mikel Telo" userId="fe634e7b74a3d0f5" providerId="LiveId" clId="{0BCB9508-02BB-4D8B-8DAF-CFF60EC9D945}" dt="2024-11-11T19:42:35.822" v="3593" actId="47"/>
        <pc:sldMkLst>
          <pc:docMk/>
          <pc:sldMk cId="0" sldId="272"/>
        </pc:sldMkLst>
        <pc:spChg chg="mod">
          <ac:chgData name="Mikel Telo" userId="fe634e7b74a3d0f5" providerId="LiveId" clId="{0BCB9508-02BB-4D8B-8DAF-CFF60EC9D945}" dt="2024-11-11T18:09:32.325" v="2096" actId="20577"/>
          <ac:spMkLst>
            <pc:docMk/>
            <pc:sldMk cId="0" sldId="272"/>
            <ac:spMk id="3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0:54.809" v="2288" actId="20577"/>
          <ac:spMkLst>
            <pc:docMk/>
            <pc:sldMk cId="0" sldId="272"/>
            <ac:spMk id="5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0:03.965" v="2186" actId="20577"/>
          <ac:spMkLst>
            <pc:docMk/>
            <pc:sldMk cId="0" sldId="272"/>
            <ac:spMk id="6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1:09.071" v="2321" actId="20577"/>
          <ac:spMkLst>
            <pc:docMk/>
            <pc:sldMk cId="0" sldId="272"/>
            <ac:spMk id="8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1:37.718" v="2329" actId="20577"/>
          <ac:spMkLst>
            <pc:docMk/>
            <pc:sldMk cId="0" sldId="272"/>
            <ac:spMk id="9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1:57.446" v="2378" actId="20577"/>
          <ac:spMkLst>
            <pc:docMk/>
            <pc:sldMk cId="0" sldId="272"/>
            <ac:spMk id="11" creationId="{00000000-0000-0000-0000-000000000000}"/>
          </ac:spMkLst>
        </pc:spChg>
        <pc:spChg chg="mod">
          <ac:chgData name="Mikel Telo" userId="fe634e7b74a3d0f5" providerId="LiveId" clId="{0BCB9508-02BB-4D8B-8DAF-CFF60EC9D945}" dt="2024-11-11T18:12:19.993" v="2392" actId="20577"/>
          <ac:spMkLst>
            <pc:docMk/>
            <pc:sldMk cId="0" sldId="272"/>
            <ac:spMk id="12" creationId="{00000000-0000-0000-0000-000000000000}"/>
          </ac:spMkLst>
        </pc:spChg>
        <pc:spChg chg="add">
          <ac:chgData name="Mikel Telo" userId="fe634e7b74a3d0f5" providerId="LiveId" clId="{0BCB9508-02BB-4D8B-8DAF-CFF60EC9D945}" dt="2024-11-11T18:09:16.310" v="2088"/>
          <ac:spMkLst>
            <pc:docMk/>
            <pc:sldMk cId="0" sldId="272"/>
            <ac:spMk id="13" creationId="{B04D6200-A15A-B624-28D0-DF94314DDB6C}"/>
          </ac:spMkLst>
        </pc:spChg>
      </pc:sldChg>
      <pc:sldChg chg="modSp mod">
        <pc:chgData name="Mikel Telo" userId="fe634e7b74a3d0f5" providerId="LiveId" clId="{0BCB9508-02BB-4D8B-8DAF-CFF60EC9D945}" dt="2024-11-11T20:25:30.700" v="4864" actId="20577"/>
        <pc:sldMkLst>
          <pc:docMk/>
          <pc:sldMk cId="0" sldId="273"/>
        </pc:sldMkLst>
        <pc:spChg chg="mod">
          <ac:chgData name="Mikel Telo" userId="fe634e7b74a3d0f5" providerId="LiveId" clId="{0BCB9508-02BB-4D8B-8DAF-CFF60EC9D945}" dt="2024-11-11T19:58:52.526" v="4360" actId="20577"/>
          <ac:spMkLst>
            <pc:docMk/>
            <pc:sldMk cId="0" sldId="273"/>
            <ac:spMk id="3" creationId="{00000000-0000-0000-0000-000000000000}"/>
          </ac:spMkLst>
        </pc:spChg>
        <pc:spChg chg="mod">
          <ac:chgData name="Mikel Telo" userId="fe634e7b74a3d0f5" providerId="LiveId" clId="{0BCB9508-02BB-4D8B-8DAF-CFF60EC9D945}" dt="2024-11-11T19:59:04.929" v="4377" actId="20577"/>
          <ac:spMkLst>
            <pc:docMk/>
            <pc:sldMk cId="0" sldId="273"/>
            <ac:spMk id="6" creationId="{00000000-0000-0000-0000-000000000000}"/>
          </ac:spMkLst>
        </pc:spChg>
        <pc:spChg chg="mod">
          <ac:chgData name="Mikel Telo" userId="fe634e7b74a3d0f5" providerId="LiveId" clId="{0BCB9508-02BB-4D8B-8DAF-CFF60EC9D945}" dt="2024-11-11T20:25:30.700" v="4864" actId="20577"/>
          <ac:spMkLst>
            <pc:docMk/>
            <pc:sldMk cId="0" sldId="273"/>
            <ac:spMk id="7" creationId="{00000000-0000-0000-0000-000000000000}"/>
          </ac:spMkLst>
        </pc:spChg>
        <pc:spChg chg="mod">
          <ac:chgData name="Mikel Telo" userId="fe634e7b74a3d0f5" providerId="LiveId" clId="{0BCB9508-02BB-4D8B-8DAF-CFF60EC9D945}" dt="2024-11-11T19:56:45.687" v="4084" actId="20577"/>
          <ac:spMkLst>
            <pc:docMk/>
            <pc:sldMk cId="0" sldId="273"/>
            <ac:spMk id="10" creationId="{00000000-0000-0000-0000-000000000000}"/>
          </ac:spMkLst>
        </pc:spChg>
        <pc:spChg chg="mod">
          <ac:chgData name="Mikel Telo" userId="fe634e7b74a3d0f5" providerId="LiveId" clId="{0BCB9508-02BB-4D8B-8DAF-CFF60EC9D945}" dt="2024-11-11T20:17:06.485" v="4791" actId="20577"/>
          <ac:spMkLst>
            <pc:docMk/>
            <pc:sldMk cId="0" sldId="273"/>
            <ac:spMk id="11" creationId="{00000000-0000-0000-0000-000000000000}"/>
          </ac:spMkLst>
        </pc:spChg>
        <pc:spChg chg="mod">
          <ac:chgData name="Mikel Telo" userId="fe634e7b74a3d0f5" providerId="LiveId" clId="{0BCB9508-02BB-4D8B-8DAF-CFF60EC9D945}" dt="2024-11-11T20:00:36.779" v="4529" actId="20577"/>
          <ac:spMkLst>
            <pc:docMk/>
            <pc:sldMk cId="0" sldId="273"/>
            <ac:spMk id="14" creationId="{00000000-0000-0000-0000-000000000000}"/>
          </ac:spMkLst>
        </pc:spChg>
        <pc:spChg chg="mod">
          <ac:chgData name="Mikel Telo" userId="fe634e7b74a3d0f5" providerId="LiveId" clId="{0BCB9508-02BB-4D8B-8DAF-CFF60EC9D945}" dt="2024-11-11T20:01:39.084" v="4732" actId="20577"/>
          <ac:spMkLst>
            <pc:docMk/>
            <pc:sldMk cId="0" sldId="273"/>
            <ac:spMk id="15" creationId="{00000000-0000-0000-0000-000000000000}"/>
          </ac:spMkLst>
        </pc:spChg>
      </pc:sldChg>
      <pc:sldChg chg="modSp mod">
        <pc:chgData name="Mikel Telo" userId="fe634e7b74a3d0f5" providerId="LiveId" clId="{0BCB9508-02BB-4D8B-8DAF-CFF60EC9D945}" dt="2024-11-11T18:04:05.453" v="1858" actId="14100"/>
        <pc:sldMkLst>
          <pc:docMk/>
          <pc:sldMk cId="1795541005" sldId="274"/>
        </pc:sldMkLst>
        <pc:spChg chg="mod">
          <ac:chgData name="Mikel Telo" userId="fe634e7b74a3d0f5" providerId="LiveId" clId="{0BCB9508-02BB-4D8B-8DAF-CFF60EC9D945}" dt="2024-11-11T18:03:10.416" v="1699" actId="20577"/>
          <ac:spMkLst>
            <pc:docMk/>
            <pc:sldMk cId="1795541005" sldId="274"/>
            <ac:spMk id="2" creationId="{5788B678-A740-EDD9-4C14-804227A12C83}"/>
          </ac:spMkLst>
        </pc:spChg>
        <pc:spChg chg="mod">
          <ac:chgData name="Mikel Telo" userId="fe634e7b74a3d0f5" providerId="LiveId" clId="{0BCB9508-02BB-4D8B-8DAF-CFF60EC9D945}" dt="2024-11-11T18:04:05.453" v="1858" actId="14100"/>
          <ac:spMkLst>
            <pc:docMk/>
            <pc:sldMk cId="1795541005" sldId="274"/>
            <ac:spMk id="3" creationId="{52CFD001-AD67-FDD7-D77C-D79FD607BE0A}"/>
          </ac:spMkLst>
        </pc:spChg>
      </pc:sldChg>
      <pc:sldChg chg="modSp mod">
        <pc:chgData name="Mikel Telo" userId="fe634e7b74a3d0f5" providerId="LiveId" clId="{0BCB9508-02BB-4D8B-8DAF-CFF60EC9D945}" dt="2024-11-11T18:16:29.819" v="2686" actId="20577"/>
        <pc:sldMkLst>
          <pc:docMk/>
          <pc:sldMk cId="0" sldId="276"/>
        </pc:sldMkLst>
        <pc:spChg chg="mod">
          <ac:chgData name="Mikel Telo" userId="fe634e7b74a3d0f5" providerId="LiveId" clId="{0BCB9508-02BB-4D8B-8DAF-CFF60EC9D945}" dt="2024-11-11T18:16:29.819" v="2686" actId="20577"/>
          <ac:spMkLst>
            <pc:docMk/>
            <pc:sldMk cId="0" sldId="276"/>
            <ac:spMk id="2" creationId="{00000000-0000-0000-0000-000000000000}"/>
          </ac:spMkLst>
        </pc:spChg>
      </pc:sldChg>
    </pc:docChg>
  </pc:docChgLst>
  <pc:docChgLst>
    <pc:chgData name="Mikel Telo" userId="fe634e7b74a3d0f5" providerId="LiveId" clId="{BC48DF30-B998-4CD0-85E2-CAAF6F3E9C20}"/>
    <pc:docChg chg="modSld">
      <pc:chgData name="Mikel Telo" userId="fe634e7b74a3d0f5" providerId="LiveId" clId="{BC48DF30-B998-4CD0-85E2-CAAF6F3E9C20}" dt="2024-11-11T22:47:00.408" v="55" actId="20577"/>
      <pc:docMkLst>
        <pc:docMk/>
      </pc:docMkLst>
      <pc:sldChg chg="modSp mod">
        <pc:chgData name="Mikel Telo" userId="fe634e7b74a3d0f5" providerId="LiveId" clId="{BC48DF30-B998-4CD0-85E2-CAAF6F3E9C20}" dt="2024-11-11T22:47:00.408" v="55" actId="20577"/>
        <pc:sldMkLst>
          <pc:docMk/>
          <pc:sldMk cId="0" sldId="268"/>
        </pc:sldMkLst>
        <pc:spChg chg="mod">
          <ac:chgData name="Mikel Telo" userId="fe634e7b74a3d0f5" providerId="LiveId" clId="{BC48DF30-B998-4CD0-85E2-CAAF6F3E9C20}" dt="2024-11-11T22:45:35.647" v="22" actId="20577"/>
          <ac:spMkLst>
            <pc:docMk/>
            <pc:sldMk cId="0" sldId="268"/>
            <ac:spMk id="6" creationId="{00000000-0000-0000-0000-000000000000}"/>
          </ac:spMkLst>
        </pc:spChg>
        <pc:spChg chg="mod">
          <ac:chgData name="Mikel Telo" userId="fe634e7b74a3d0f5" providerId="LiveId" clId="{BC48DF30-B998-4CD0-85E2-CAAF6F3E9C20}" dt="2024-11-11T22:46:05.395" v="35" actId="20577"/>
          <ac:spMkLst>
            <pc:docMk/>
            <pc:sldMk cId="0" sldId="268"/>
            <ac:spMk id="9" creationId="{00000000-0000-0000-0000-000000000000}"/>
          </ac:spMkLst>
        </pc:spChg>
        <pc:spChg chg="mod">
          <ac:chgData name="Mikel Telo" userId="fe634e7b74a3d0f5" providerId="LiveId" clId="{BC48DF30-B998-4CD0-85E2-CAAF6F3E9C20}" dt="2024-11-11T22:47:00.408" v="55" actId="20577"/>
          <ac:spMkLst>
            <pc:docMk/>
            <pc:sldMk cId="0" sldId="268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06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E70A9-EE6C-77AA-62AD-006A394A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874686-12A3-414C-4B75-8FE2BF80B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911F2-03DE-C265-36F5-EDF2E95A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247A5-03DC-99B6-6F59-56EB6C60B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0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5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lTelo/eda_for_gym_owners_member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linkedin.com/in/mikel-telo-a96a371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714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326" y="718542"/>
            <a:ext cx="7733348" cy="521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800"/>
              </a:lnSpc>
              <a:buNone/>
            </a:pPr>
            <a:r>
              <a:rPr lang="es-ES" sz="54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AED: Análisis de Composición Corporal y Rutinas de Entrenamiento para Optimizar la Condición Física de los Miembros de un Gimnasio</a:t>
            </a:r>
            <a:endParaRPr lang="en-US" sz="5450" dirty="0">
              <a:solidFill>
                <a:srgbClr val="1D1D1B"/>
              </a:solidFill>
              <a:latin typeface="Tomorrow Semi Bold" pitchFamily="34" charset="0"/>
              <a:ea typeface="Tomorrow Semi Bold" pitchFamily="34" charset="-122"/>
              <a:cs typeface="Tomorrow Semi Bold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185" y="652820"/>
            <a:ext cx="12467511" cy="473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s-ES" sz="29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Relación entre la duración del entrenamiento y el porcentaje de grasa corporal</a:t>
            </a:r>
            <a:endParaRPr lang="en-US" sz="29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96" y="1793558"/>
            <a:ext cx="9280088" cy="54922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0185" y="1131452"/>
            <a:ext cx="13570029" cy="484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s-ES" sz="1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miembros que participan en sesiones más largas tienden a tener un porcentaje de grasa corporal más bajo, lo que sugiere una correlación entre la duración del entrenamiento y la reducción de grasa.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142" y="575310"/>
            <a:ext cx="8470463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Calorias</a:t>
            </a: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5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quemadas</a:t>
            </a: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n-US" sz="315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porcentaje</a:t>
            </a: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315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grasa</a:t>
            </a:r>
            <a:endParaRPr lang="en-US" sz="3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6142" y="1080849"/>
            <a:ext cx="13498116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s-ES" sz="1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Esto nos permite ver cómo están conectados los dos e identificar que la intensidad del entrenamiento es crucial para reducir la grasa corporal.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81" y="1440868"/>
            <a:ext cx="9666090" cy="6134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FC0C9-7A40-0FE6-AAEF-4BC4419D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88B678-A740-EDD9-4C14-804227A12C83}"/>
              </a:ext>
            </a:extLst>
          </p:cNvPr>
          <p:cNvSpPr/>
          <p:nvPr/>
        </p:nvSpPr>
        <p:spPr>
          <a:xfrm>
            <a:off x="566142" y="575310"/>
            <a:ext cx="8470463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</a:t>
            </a:r>
            <a:r>
              <a:rPr lang="en-US" sz="315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mejores</a:t>
            </a: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5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entrenamientos</a:t>
            </a: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</a:t>
            </a:r>
            <a:r>
              <a:rPr lang="en-US" sz="315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perder</a:t>
            </a: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5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grasa</a:t>
            </a: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n-US" sz="315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ganar</a:t>
            </a: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15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músculo</a:t>
            </a:r>
            <a:endParaRPr lang="en-US" sz="3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2CFD001-AD67-FDD7-D77C-D79FD607BE0A}"/>
              </a:ext>
            </a:extLst>
          </p:cNvPr>
          <p:cNvSpPr/>
          <p:nvPr/>
        </p:nvSpPr>
        <p:spPr>
          <a:xfrm>
            <a:off x="566142" y="1085016"/>
            <a:ext cx="13264158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s-ES" sz="1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socios más experimentados del gimnasio nos demuestran que una combinación de entrenamiento de Fuerza y ​​HIIT son las mejores opciones para disminuir grasa y aumentar músculo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5EAE43-84C3-3599-1964-659E69CF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16" y="1602700"/>
            <a:ext cx="11362967" cy="59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4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106" y="782241"/>
            <a:ext cx="7758589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s-ES" sz="40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Identificando los factores clave que influyen en la condición física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06" y="2316123"/>
            <a:ext cx="989648" cy="17737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5576" y="2514005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Frecuencia</a:t>
            </a:r>
            <a:r>
              <a:rPr lang="en-US" sz="19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19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entrenamiento</a:t>
            </a: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65576" y="2941915"/>
            <a:ext cx="6472118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E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frecuencia constante del entrenamiento es un factor importante que influye en la aptitud física, ya que brinda oportunidades regulares para gastar calorías y reducir la masa grasa.</a:t>
            </a:r>
            <a:r>
              <a:rPr lang="en-U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4-5 días/</a:t>
            </a:r>
            <a:r>
              <a:rPr lang="en-US" sz="155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semana</a:t>
            </a:r>
            <a:endParaRPr lang="en-US"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06" y="4089916"/>
            <a:ext cx="989648" cy="15835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5576" y="4287798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Duracion</a:t>
            </a:r>
            <a:r>
              <a:rPr lang="en-US" sz="19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del </a:t>
            </a:r>
            <a:r>
              <a:rPr lang="en-US" sz="19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entrenamiento</a:t>
            </a:r>
            <a:r>
              <a:rPr lang="en-US" sz="19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65576" y="4715708"/>
            <a:ext cx="6472118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E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 sesiones de entrenamiento más largas permiten un mayor gasto de calorías y pérdida de grasa, lo que contribuye a mejorar los niveles de condición física. </a:t>
            </a:r>
            <a:r>
              <a:rPr lang="en-U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1,5 - 2 horas/</a:t>
            </a:r>
            <a:r>
              <a:rPr lang="en-US" sz="155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sesión</a:t>
            </a:r>
            <a:endParaRPr lang="en-US"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106" y="5673447"/>
            <a:ext cx="989648" cy="17737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5576" y="5871329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Intensidad</a:t>
            </a:r>
            <a:r>
              <a:rPr lang="en-US" sz="19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del </a:t>
            </a:r>
            <a:r>
              <a:rPr lang="en-US" sz="19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entrenamiento</a:t>
            </a: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65576" y="6299240"/>
            <a:ext cx="6472118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s-E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entrenamientos de mayor intensidad conducen a una mayor quema de calorías y beneficios metabólicos, lo que resulta en mejoras más significativas en el estado físico, como la pérdida de grasa. </a:t>
            </a:r>
            <a:r>
              <a:rPr lang="en-U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915 kcal/</a:t>
            </a:r>
            <a:r>
              <a:rPr lang="en-US" sz="155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sesión</a:t>
            </a:r>
            <a:endParaRPr lang="en-US"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l">
              <a:lnSpc>
                <a:spcPts val="2450"/>
              </a:lnSpc>
              <a:buNone/>
            </a:pPr>
            <a:endParaRPr lang="en-US"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95055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3966" y="414576"/>
            <a:ext cx="8088868" cy="141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s-ES" sz="28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Intérprete de composición corporal y asesor de entrenamiento para optimizar las rutinas de entrenamiento.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13966" y="2054066"/>
            <a:ext cx="808886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66" y="2054066"/>
            <a:ext cx="8088868" cy="56761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13966" y="8849916"/>
            <a:ext cx="808886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908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2EA998A-27F7-DA4C-CAB2-93CB3F15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753"/>
            <a:ext cx="14630400" cy="7880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" y="235743"/>
            <a:ext cx="13376434" cy="7236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6975753"/>
            <a:ext cx="5334714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Casos de </a:t>
            </a:r>
            <a:r>
              <a:rPr lang="en-US" sz="480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uso</a:t>
            </a:r>
            <a:r>
              <a:rPr lang="en-US" sz="48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n-US" sz="480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71550" y="2846070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Propietario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GYM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Diseño de Programas Basados en Datos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Optimización de Servicios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Aumentar el compromiso </a:t>
            </a:r>
            <a:r>
              <a:rPr lang="es-ES" sz="160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los clientes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26318" y="2846070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</a:t>
            </a:r>
            <a:r>
              <a:rPr lang="en-US" sz="24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</a:t>
            </a:r>
            <a:r>
              <a:rPr lang="en-US" sz="2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usuarios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3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Conocer fácilmente su estado físico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Adaptar su rutina de entrenamiento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rgbClr val="61615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35236" y="5987296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6" y="5902285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Posible</a:t>
            </a:r>
            <a:r>
              <a:rPr lang="en-US" sz="2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evolución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6392704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Investigaciones adicionales con muestras más grandes y datos longitudinales pueden predecir evolución mantener la motivación de los usuarios y aumentar la retención de clientes.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4457"/>
            <a:ext cx="13042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Gracias </a:t>
            </a:r>
            <a:r>
              <a:rPr lang="en-US" sz="72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</a:t>
            </a:r>
            <a:r>
              <a:rPr lang="en-US" sz="72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2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vuestra</a:t>
            </a:r>
            <a:r>
              <a:rPr lang="en-US" sz="72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2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atención</a:t>
            </a:r>
            <a:endParaRPr lang="en-US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73398"/>
            <a:ext cx="6408063" cy="2531745"/>
          </a:xfrm>
          <a:prstGeom prst="roundRect">
            <a:avLst>
              <a:gd name="adj" fmla="val 1344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20604" y="3600212"/>
            <a:ext cx="3159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Code and Data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0604" y="409063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the code and data used for this analysis on Github.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14400" y="4952524"/>
            <a:ext cx="6193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u="sng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https://github.com/MikelTelo/eda_for_gym_owners_members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667" y="3373398"/>
            <a:ext cx="6408063" cy="2531745"/>
          </a:xfrm>
          <a:prstGeom prst="roundRect">
            <a:avLst>
              <a:gd name="adj" fmla="val 1344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55481" y="3600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LinkedIn Profile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55481" y="409063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 with Mikel Telo on LinkedIn to discuss the analysis in more detail.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55481" y="495252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u="sng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https://www.linkedin.com/in/mikel-telo-a96a371a/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614720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4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Introducción</a:t>
            </a:r>
            <a:r>
              <a:rPr lang="en-US" sz="44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sobre</a:t>
            </a:r>
            <a:r>
              <a:rPr lang="en-US" sz="44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</a:t>
            </a:r>
            <a:r>
              <a:rPr lang="en-US" sz="44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estudio</a:t>
            </a:r>
            <a:r>
              <a:rPr lang="en-US" sz="44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sus </a:t>
            </a:r>
            <a:r>
              <a:rPr lang="en-US" sz="44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68641" y="2598063"/>
            <a:ext cx="502801" cy="5028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6443782" y="2681764"/>
            <a:ext cx="15251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4922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94922" y="3081338"/>
            <a:ext cx="2951798" cy="2145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s-E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estudio tiene como objetivo comprender la relación entre la composición corporal, las rutinas de ejercicios y los resultados de condición física de los miembros del gimnasio.</a:t>
            </a:r>
          </a:p>
        </p:txBody>
      </p:sp>
      <p:sp>
        <p:nvSpPr>
          <p:cNvPr id="8" name="Shape 5"/>
          <p:cNvSpPr/>
          <p:nvPr/>
        </p:nvSpPr>
        <p:spPr>
          <a:xfrm>
            <a:off x="10170200" y="2598063"/>
            <a:ext cx="502801" cy="5028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10308908" y="2681764"/>
            <a:ext cx="22526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6481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</a:t>
            </a: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28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96481" y="3081338"/>
            <a:ext cx="2951798" cy="2502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s-E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Explorar los datos recopilados sobre las métricas de composición corporal y las rutinas de entrenamiento de los miembros para identificar factores clave que influyen en el estado físico.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68641" y="6058972"/>
            <a:ext cx="502801" cy="5028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6408063" y="6142673"/>
            <a:ext cx="223957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4922" y="6058972"/>
            <a:ext cx="4731187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s-E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Optimización de programas de entrenamiento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94922" y="6542246"/>
            <a:ext cx="6853237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s-E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análisis proporcionará información valiosa para desarrollar rutinas de entrenamiento personalizadas para mejorar la composición corporal general de los miembros del gimnasio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60" y="770692"/>
            <a:ext cx="9433441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6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Recolección</a:t>
            </a:r>
            <a:r>
              <a:rPr lang="en-US" sz="36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36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</a:t>
            </a:r>
            <a:r>
              <a:rPr lang="en-US" sz="36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variables clave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9960" y="1603177"/>
            <a:ext cx="9712881" cy="5855613"/>
          </a:xfrm>
          <a:prstGeom prst="roundRect">
            <a:avLst>
              <a:gd name="adj" fmla="val 4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7580" y="1610797"/>
            <a:ext cx="9697641" cy="5912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7483" y="1726406"/>
            <a:ext cx="448520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910D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670113" y="1726406"/>
            <a:ext cx="448520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b="1" dirty="0" err="1">
                <a:solidFill>
                  <a:srgbClr val="910D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Descripción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7580" y="2202061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17483" y="2317671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670113" y="2317671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Años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7580" y="2721293"/>
            <a:ext cx="9697641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17483" y="2836902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Gender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670113" y="2836902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Hombre o </a:t>
            </a: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mujer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37580" y="3240524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17483" y="335613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Height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670113" y="335613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Altura </a:t>
            </a: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metros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37580" y="3759756"/>
            <a:ext cx="9697641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17483" y="3875365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670113" y="3875365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Peso </a:t>
            </a: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kilos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37580" y="4278987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17483" y="4394597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Fat Percentage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5670113" y="4394597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Porcentaje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grasa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corporal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37580" y="4798219"/>
            <a:ext cx="9697641" cy="10952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817483" y="4913828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Mass Index (BMI)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670113" y="4913828"/>
            <a:ext cx="4485203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s-E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calcula dividiendo el peso de una persona en kilogramos por el cuadrado de su altura en metros.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637580" y="5893475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17483" y="600908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Frequency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5670113" y="600908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Días </a:t>
            </a: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semana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entrenamiento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Shape 26"/>
          <p:cNvSpPr/>
          <p:nvPr/>
        </p:nvSpPr>
        <p:spPr>
          <a:xfrm>
            <a:off x="637580" y="6412706"/>
            <a:ext cx="9697641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817483" y="6528316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Calories Burned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5670113" y="6528316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Calorias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quemadas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sesión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637580" y="6931938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817483" y="7047548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Type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5670113" y="7047548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 de </a:t>
            </a:r>
            <a:r>
              <a:rPr lang="en-US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entrenamiento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AF24837-9ED4-3F54-D938-F6AE476E3CB2}"/>
              </a:ext>
            </a:extLst>
          </p:cNvPr>
          <p:cNvSpPr txBox="1"/>
          <p:nvPr/>
        </p:nvSpPr>
        <p:spPr>
          <a:xfrm>
            <a:off x="597514" y="128510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Fuente: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Gym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Members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Exercise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Kaggle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456" y="473393"/>
            <a:ext cx="13433108" cy="53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s-ES" sz="4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de </a:t>
            </a:r>
            <a:r>
              <a:rPr lang="es-E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métricas de composición corporal.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2456" y="1424345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Mass Index (BMI)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2456" y="1854637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BMI </a:t>
            </a:r>
            <a:r>
              <a:rPr lang="en-US" sz="20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igual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hombre o </a:t>
            </a:r>
            <a:r>
              <a:rPr lang="en-US" sz="2000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mujer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02456" y="2284928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Bajo peso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&lt; 18.5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02456" y="2620566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Peso normal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18.5–24.9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02456" y="2956203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Sobrepeso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25–29.9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02456" y="3291840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Obesidad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≥ 30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2456" y="3722132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Fat Percentage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02456" y="4152424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Healthy Body Fat % para hombres </a:t>
            </a:r>
            <a:r>
              <a:rPr lang="en-US" sz="2000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</a:t>
            </a: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edad</a:t>
            </a: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2456" y="4582716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Edades</a:t>
            </a: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20-39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8-19%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2456" y="4918353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Edades</a:t>
            </a: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40-59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11-21%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02456" y="5253990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Edades</a:t>
            </a: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60-79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13-24%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02456" y="5684282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Healthy Body Fat % for Women by Age: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02456" y="6114574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Edades</a:t>
            </a: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20-39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21-32%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02456" y="6450211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Edades</a:t>
            </a: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40-59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23-33%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02456" y="6785848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Edades</a:t>
            </a: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60-79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24-35%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382" y="1519893"/>
            <a:ext cx="6502837" cy="246840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532727" y="4555331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727" y="4053959"/>
            <a:ext cx="3474601" cy="3474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607" y="2740343"/>
            <a:ext cx="4919186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Limpieza</a:t>
            </a: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4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</a:t>
            </a: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and Body Fat Percentage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2864525"/>
            <a:ext cx="499264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Filtrado</a:t>
            </a:r>
            <a:r>
              <a:rPr lang="en-US" sz="32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entradas </a:t>
            </a:r>
            <a:r>
              <a:rPr lang="en-US" sz="320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incongruentes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6299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primer lugar, la creación de un código que identifique y elimine registros inconsistentes del conjunto de datos en función de: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6109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BMI and Fat Percentage Mismatch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Eliminates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"Underweight"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records with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fat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"Obesity"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records with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fat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4160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Unrealistic Values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Filters out entries with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extreme fat percentage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(&lt;3% or &gt;50%),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(&lt;30 kg or &gt;200 kg), and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height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(&lt;1.2 m or &gt;2.5 m).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64025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61615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s-E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Esto garantiza que el conjunto de datos sea preciso y fiable para el análisis.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463" y="469702"/>
            <a:ext cx="5122307" cy="414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s-E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y eliminación de datos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4463" y="1149787"/>
            <a:ext cx="13701474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s-E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conjunto de datos inicial contenía 973 entradas para cada miembro del gimnasio con sus métricas. Total de registros eliminados: 93; Bajo peso con porcentajes de grasa elevados: 92; Obesidad con porcentaje de grasa bajo: 1 , dejando la distribución de datos aprox. 50% hombres y mujeres según origen. Dejando el conjunto de datos así con las variables principales en las que estamos trabajando como se muestra a continuación a falta de</a:t>
            </a: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Gender</a:t>
            </a: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n-US" sz="1600" b="1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Workout_Frequency</a:t>
            </a:r>
            <a:r>
              <a:rPr lang="en-US" sz="16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(days/week)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24" y="2207418"/>
            <a:ext cx="7996952" cy="54461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4463" y="7547372"/>
            <a:ext cx="13701474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4" y="150110"/>
            <a:ext cx="9204365" cy="78580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968656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 focuses on six key body composition metrics: BMI, Weight body fat percentage, lean body mass, and waist-to-hip ratio, tracked over a period of four months.</a:t>
            </a:r>
            <a:endParaRPr lang="en-US" sz="8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A84278-9E5B-E85F-7F69-0653B286DCAD}"/>
              </a:ext>
            </a:extLst>
          </p:cNvPr>
          <p:cNvSpPr txBox="1"/>
          <p:nvPr/>
        </p:nvSpPr>
        <p:spPr>
          <a:xfrm>
            <a:off x="9958039" y="2614877"/>
            <a:ext cx="414825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análisis explora los cambios en la composición corporal a lo largo del tiempo para un solo miembro del gimnasio solo para verificar la relevancia y la relación del IMC, el peso y la grasa, ya que en nuestro conjunto de datos solo tenemos registros únicos para cada miembro del gimnasio.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D467EB5-608A-2589-565D-1E9006BE157B}"/>
              </a:ext>
            </a:extLst>
          </p:cNvPr>
          <p:cNvSpPr txBox="1"/>
          <p:nvPr/>
        </p:nvSpPr>
        <p:spPr>
          <a:xfrm>
            <a:off x="9902458" y="292773"/>
            <a:ext cx="41482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Composición corporal</a:t>
            </a:r>
          </a:p>
          <a:p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1 persona </a:t>
            </a:r>
          </a:p>
          <a:p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durante 4 meses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146A38-45F2-69E0-06BD-424CC6E76760}"/>
              </a:ext>
            </a:extLst>
          </p:cNvPr>
          <p:cNvSpPr txBox="1"/>
          <p:nvPr/>
        </p:nvSpPr>
        <p:spPr>
          <a:xfrm>
            <a:off x="9952464" y="7041851"/>
            <a:ext cx="43291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[</a:t>
            </a:r>
            <a:r>
              <a:rPr lang="es-ES" dirty="0" err="1"/>
              <a:t>Own</a:t>
            </a:r>
            <a:r>
              <a:rPr lang="es-ES" dirty="0"/>
              <a:t> </a:t>
            </a:r>
            <a:r>
              <a:rPr lang="es-ES" dirty="0" err="1"/>
              <a:t>registers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Garmin </a:t>
            </a:r>
            <a:r>
              <a:rPr lang="es-ES" dirty="0" err="1"/>
              <a:t>Index</a:t>
            </a:r>
            <a:r>
              <a:rPr lang="es-ES" dirty="0"/>
              <a:t> S2 </a:t>
            </a:r>
            <a:r>
              <a:rPr lang="es-ES" dirty="0" err="1"/>
              <a:t>scale</a:t>
            </a:r>
            <a:r>
              <a:rPr lang="es-ES" dirty="0"/>
              <a:t>](https://connect.garmin.com/modern/weight)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1554" y="338543"/>
            <a:ext cx="5523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Matriz</a:t>
            </a:r>
            <a:r>
              <a:rPr lang="en-US" sz="22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220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correlación</a:t>
            </a:r>
            <a:r>
              <a:rPr lang="en-US" sz="22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miembros</a:t>
            </a:r>
            <a:r>
              <a:rPr lang="en-US" sz="22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del Gym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9734136" cy="81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A075B39-B01F-D4CB-B0FC-F39A1A45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571554" cy="82296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DDB96BD-16BE-6EE2-3F1E-48907458321D}"/>
              </a:ext>
            </a:extLst>
          </p:cNvPr>
          <p:cNvSpPr txBox="1"/>
          <p:nvPr/>
        </p:nvSpPr>
        <p:spPr>
          <a:xfrm>
            <a:off x="9571555" y="1643006"/>
            <a:ext cx="480881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Esta matriz de correlación analiza la relación entre diferentes métricas de composición corporal para todos los miembros del gimnasio.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Correlaciones positivas: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BMI – </a:t>
            </a:r>
            <a:r>
              <a:rPr lang="es-ES" dirty="0" err="1"/>
              <a:t>Weight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Experience_Level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Workout_Frequency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Session_Duration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Calories_Burned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Correlaciones negativas: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Fat_Percentage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Workout_Frequency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Session_Duration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Calories_Burned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Experience_Level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978" y="461129"/>
            <a:ext cx="9516308" cy="52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s-ES" sz="3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Frecuencia de entrenamiento y porcentaje de grasa corporal</a:t>
            </a:r>
            <a:endParaRPr lang="en-US" sz="3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59" y="1571268"/>
            <a:ext cx="10503694" cy="5723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6984" y="1009888"/>
            <a:ext cx="13456444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porcentaje promedio de grasa corporal tiende a disminuir con entrenamientos más frecuentes.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1103</Words>
  <Application>Microsoft Office PowerPoint</Application>
  <PresentationFormat>Personalizado</PresentationFormat>
  <Paragraphs>133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Tomorrow Semi Bold</vt:lpstr>
      <vt:lpstr>Tahoma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2</cp:revision>
  <dcterms:created xsi:type="dcterms:W3CDTF">2024-11-10T15:31:09Z</dcterms:created>
  <dcterms:modified xsi:type="dcterms:W3CDTF">2024-11-11T22:47:10Z</dcterms:modified>
</cp:coreProperties>
</file>